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6" r:id="rId3"/>
    <p:sldId id="27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91F"/>
    <a:srgbClr val="FE3E36"/>
    <a:srgbClr val="5C0A0A"/>
    <a:srgbClr val="CC272D"/>
    <a:srgbClr val="B11427"/>
    <a:srgbClr val="2D2D2D"/>
    <a:srgbClr val="18191A"/>
    <a:srgbClr val="171717"/>
    <a:srgbClr val="86AADA"/>
    <a:srgbClr val="2CB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09147-6AED-4234-9800-497F305DE5BC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5FC81-62F3-417B-A469-B0B1B63CF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1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FC81-62F3-417B-A469-B0B1B63CFE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5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5EE2B-582D-CB0C-90B1-612AF50D7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C109F-D542-4F1F-A191-40C337A631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337F1F-6CC7-F387-54DF-AB2A56FC1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5535E-E9C7-FD19-B47E-CF53C8452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5FC81-62F3-417B-A469-B0B1B63CFE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588F-4687-4931-E01E-19FF4987C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89DFE-A6C5-8B99-3F89-70E24159D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FC9EA-A29D-6DCD-139F-7F01D3CD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A03FB-F09A-A1E1-BC17-E7159120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41407-04B0-EEDE-221B-83761DB5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9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BAF-1988-539C-AE34-E70B0BB6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76053-20DF-3519-E4D3-06CF17DF3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A2A27-C1C5-12FD-AD6E-0DA593F6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3447F-A086-B8D4-5798-01E720DE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1F21C-AF78-ACA8-7AA5-049BA3A1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5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8E470B-72FB-D6EF-13CB-CB16C769D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814E2-B4D5-D8D9-9D80-037DF16F9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667EF-3AE9-9D3F-6567-A89720BF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D6EA-3B7A-5B60-040E-CDD65791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D185F-58BB-AD1F-C710-D7F28918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4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4E57-2879-948E-BDD1-B522E8D3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83DC3-88AF-0D0A-6392-F071F165A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49C6A-BD24-3818-47FE-76184CB94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4DD2-70F7-8BDF-4BEE-7BA06169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9D5D8-BC5A-AAF8-366A-FFCDB0B1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2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C7A1-2542-A834-CCBD-BA768BAC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3F998-72EA-5C9D-1D88-A12406444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2986-A4E7-3478-4AA2-4FDFCFD9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5700A-859F-FAD0-1E9F-6F5482ED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A18D9-EB55-07D2-8E32-3CFF6DAB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5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80D7-1352-5521-9C07-E34A3CDA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788FE-C05B-8D40-03D1-6B2AAACD4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B2D0-7EAE-B714-0B1D-772846349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4CBC9-F804-C0BA-DDDA-9569B435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8D15E-50B3-801D-9690-DEF60FF0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97142-9C83-A9DB-A52B-A3597726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0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43C8-73BF-4AF0-4642-68CA63A5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6FFD-D3F2-E0B7-66DA-D2B59A71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5B1A3-F8DA-9A27-F0E6-A4C2762D5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63F9D-265B-291A-61CF-9AB1A6CF7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E8A70-1EA7-513C-0D05-B00C21370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FBA14-C58A-CC6C-B90C-9E41D6FC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25B086-24BF-CAC5-3987-FB0461F0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B40A5-F4DC-73FC-8F99-399F0D32B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793C-052C-3B74-EFBA-8F12AEA2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E6567-BE81-6F13-AFBD-E92E0089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76C6-01D1-DA19-11BE-FCD6A918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8D83D-8691-A36E-D8F5-4662CD1F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0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18851-A9B0-DC63-2636-8F7E76E7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918FF3-EF8F-76EF-F3F8-06E61B44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F6F13-6665-4D57-058D-7D86DC28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0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40B5-1B72-A296-8D53-1D4DA5A4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F59B9-0BB4-C35B-36A1-DE04DCB5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3188C-005D-5A92-EB4D-8ECFDF3DB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D4ACC-6D8C-F091-35CA-D9AB7C26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46A04-AB1C-95D6-577D-3F5008C88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FDBFE-2BD0-E2E6-DD9E-31EFD895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1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D0F6-8BEA-BFC8-0BDC-6A0458A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88F55-542B-C8B1-443C-8EE63A188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FE6FA-6CF0-2758-6A26-EC5EE4FD5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393F3-E76A-B7DE-A51A-BB5E35D05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BE88A-A356-BD10-B390-3A310692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B5C1D-11E8-9BFB-D209-1E57A74B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3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F3CBAF-E862-7E38-4FE2-DD5E1424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4E4B-6AC7-1C23-FC26-68FE17EA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2928-4A91-6CD3-A72E-EF2BE5121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3180CD-2347-4AA6-A39B-9BFD56AD6F4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2873A-9539-6564-BAA0-560A3E6AD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73883-5788-2FBC-D352-3701AD72F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F6784D-80EE-49EF-A986-FD2084CB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8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2E43F936-D5C0-C17F-16D2-7FB3D90FE3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9339" y="2551618"/>
            <a:ext cx="4533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 your own</a:t>
            </a:r>
          </a:p>
          <a:p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Personal Trainer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248F7C-CB45-A8CB-D026-E23C31634429}"/>
              </a:ext>
            </a:extLst>
          </p:cNvPr>
          <p:cNvSpPr/>
          <p:nvPr/>
        </p:nvSpPr>
        <p:spPr>
          <a:xfrm>
            <a:off x="730702" y="4191390"/>
            <a:ext cx="14208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Get Started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07A0EB-13C9-F732-2C29-81C3E812EF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09984" y="4191390"/>
            <a:ext cx="1420815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Learn More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0F6D82-A3CA-790A-DAC9-94FFAB4D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615"/>
            <a:ext cx="12192000" cy="6374641"/>
          </a:xfrm>
          <a:prstGeom prst="rect">
            <a:avLst/>
          </a:prstGeom>
        </p:spPr>
      </p:pic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33BF598-C133-E5DF-0BF4-B387866B1A35}"/>
              </a:ext>
            </a:extLst>
          </p:cNvPr>
          <p:cNvSpPr/>
          <p:nvPr/>
        </p:nvSpPr>
        <p:spPr>
          <a:xfrm>
            <a:off x="4378861" y="1481360"/>
            <a:ext cx="689610" cy="201249"/>
          </a:xfrm>
          <a:prstGeom prst="flowChartTerminator">
            <a:avLst/>
          </a:prstGeom>
          <a:solidFill>
            <a:srgbClr val="0F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US-exchange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96F32-F955-D1B0-E79C-B297C258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17"/>
            <a:ext cx="12192000" cy="4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4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A5993-9F37-581B-07BA-31EE4FD12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1D706B-3C87-5156-182E-4BBF17C231EF}"/>
              </a:ext>
            </a:extLst>
          </p:cNvPr>
          <p:cNvSpPr/>
          <p:nvPr/>
        </p:nvSpPr>
        <p:spPr>
          <a:xfrm>
            <a:off x="0" y="689437"/>
            <a:ext cx="12192000" cy="788030"/>
          </a:xfrm>
          <a:prstGeom prst="rect">
            <a:avLst/>
          </a:prstGeom>
          <a:solidFill>
            <a:srgbClr val="5C0A0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F9B39-3D05-1290-D7DE-C36A9173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86"/>
            <a:ext cx="12192000" cy="647700"/>
          </a:xfrm>
          <a:prstGeom prst="rect">
            <a:avLst/>
          </a:prstGeom>
        </p:spPr>
      </p:pic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FF2D9FD2-9C34-739C-4D2F-F450B7E07F54}"/>
              </a:ext>
            </a:extLst>
          </p:cNvPr>
          <p:cNvSpPr>
            <a:spLocks/>
          </p:cNvSpPr>
          <p:nvPr/>
        </p:nvSpPr>
        <p:spPr>
          <a:xfrm>
            <a:off x="890250" y="965034"/>
            <a:ext cx="550859" cy="259031"/>
          </a:xfrm>
          <a:prstGeom prst="flowChartTerminator">
            <a:avLst/>
          </a:prstGeom>
          <a:solidFill>
            <a:srgbClr val="FE3E36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BFDB1-4ED0-F00F-F082-605F0A57146F}"/>
              </a:ext>
            </a:extLst>
          </p:cNvPr>
          <p:cNvSpPr txBox="1"/>
          <p:nvPr/>
        </p:nvSpPr>
        <p:spPr>
          <a:xfrm>
            <a:off x="1418177" y="921913"/>
            <a:ext cx="129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3E36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Exchange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4561F-4C23-E226-07AB-083A63F04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" y="802741"/>
            <a:ext cx="550859" cy="525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1B5D11-BBB9-4720-BB83-F4EC4EBE8835}"/>
              </a:ext>
            </a:extLst>
          </p:cNvPr>
          <p:cNvSpPr txBox="1"/>
          <p:nvPr/>
        </p:nvSpPr>
        <p:spPr>
          <a:xfrm>
            <a:off x="10186892" y="939994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C033E-4DF5-2A66-B1CA-6E41C16D6DC7}"/>
              </a:ext>
            </a:extLst>
          </p:cNvPr>
          <p:cNvSpPr txBox="1"/>
          <p:nvPr/>
        </p:nvSpPr>
        <p:spPr>
          <a:xfrm>
            <a:off x="8811909" y="927824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73218-AA03-0E82-1805-4BF3C0A72C1E}"/>
              </a:ext>
            </a:extLst>
          </p:cNvPr>
          <p:cNvSpPr txBox="1"/>
          <p:nvPr/>
        </p:nvSpPr>
        <p:spPr>
          <a:xfrm>
            <a:off x="10766866" y="945202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Support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2EE951-E664-4924-7A54-919D7E584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109" y="1612434"/>
            <a:ext cx="8436071" cy="5563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33060F-8327-F638-854B-2F934EA92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2189304"/>
            <a:ext cx="12192000" cy="3974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519DEF-697F-7115-D5D3-B91804948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342" y="2586730"/>
            <a:ext cx="7955018" cy="4152551"/>
          </a:xfrm>
          <a:prstGeom prst="rect">
            <a:avLst/>
          </a:prstGeom>
        </p:spPr>
      </p:pic>
      <p:pic>
        <p:nvPicPr>
          <p:cNvPr id="31" name="Graphic 30" descr="Marker outline">
            <a:extLst>
              <a:ext uri="{FF2B5EF4-FFF2-40B4-BE49-F238E27FC236}">
                <a16:creationId xmlns:a16="http://schemas.microsoft.com/office/drawing/2014/main" id="{256796BA-0675-D7CA-A4C9-1E04DA115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7180" y="1754745"/>
            <a:ext cx="283137" cy="2831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F057FE-70C9-B533-DBB2-734051BD0556}"/>
              </a:ext>
            </a:extLst>
          </p:cNvPr>
          <p:cNvSpPr txBox="1"/>
          <p:nvPr/>
        </p:nvSpPr>
        <p:spPr>
          <a:xfrm>
            <a:off x="10134578" y="1789194"/>
            <a:ext cx="1930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haroni" panose="02010803020104030203" pitchFamily="2" charset="-79"/>
                <a:cs typeface="Aharoni" panose="02010803020104030203" pitchFamily="2" charset="-79"/>
              </a:rPr>
              <a:t>Cincinnati: 10 miles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03BF0-BC97-BF3B-CE4F-1C7B10B9A926}"/>
              </a:ext>
            </a:extLst>
          </p:cNvPr>
          <p:cNvSpPr txBox="1"/>
          <p:nvPr/>
        </p:nvSpPr>
        <p:spPr>
          <a:xfrm>
            <a:off x="9606918" y="929071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388598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0029-A4E6-210A-6A5D-D69897BC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0B75A1-29E9-7FEF-6C5A-15A2E2D93519}"/>
              </a:ext>
            </a:extLst>
          </p:cNvPr>
          <p:cNvSpPr/>
          <p:nvPr/>
        </p:nvSpPr>
        <p:spPr>
          <a:xfrm>
            <a:off x="0" y="689437"/>
            <a:ext cx="12192000" cy="788030"/>
          </a:xfrm>
          <a:prstGeom prst="rect">
            <a:avLst/>
          </a:prstGeom>
          <a:solidFill>
            <a:srgbClr val="5C0A0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EDE3B-0C47-0A06-C208-3C1C1777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86"/>
            <a:ext cx="12192000" cy="647700"/>
          </a:xfrm>
          <a:prstGeom prst="rect">
            <a:avLst/>
          </a:prstGeom>
        </p:spPr>
      </p:pic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35F09498-24A4-2AE1-402E-BFB10DB6F2E6}"/>
              </a:ext>
            </a:extLst>
          </p:cNvPr>
          <p:cNvSpPr>
            <a:spLocks/>
          </p:cNvSpPr>
          <p:nvPr/>
        </p:nvSpPr>
        <p:spPr>
          <a:xfrm>
            <a:off x="890250" y="965034"/>
            <a:ext cx="550859" cy="259031"/>
          </a:xfrm>
          <a:prstGeom prst="flowChartTerminator">
            <a:avLst/>
          </a:prstGeom>
          <a:solidFill>
            <a:srgbClr val="FE3E36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6A9B-010D-FAE6-FE55-650F7C02B984}"/>
              </a:ext>
            </a:extLst>
          </p:cNvPr>
          <p:cNvSpPr txBox="1"/>
          <p:nvPr/>
        </p:nvSpPr>
        <p:spPr>
          <a:xfrm>
            <a:off x="1418177" y="921913"/>
            <a:ext cx="129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E3E36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Exchange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011F7-5577-8C56-33DD-4058E2EE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9" y="802741"/>
            <a:ext cx="550859" cy="525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81EEAF-AD7A-B7F2-D877-88FFADE152E2}"/>
              </a:ext>
            </a:extLst>
          </p:cNvPr>
          <p:cNvSpPr txBox="1"/>
          <p:nvPr/>
        </p:nvSpPr>
        <p:spPr>
          <a:xfrm>
            <a:off x="10186892" y="939994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FF0034-325E-70A8-E68C-C816A4C2D141}"/>
              </a:ext>
            </a:extLst>
          </p:cNvPr>
          <p:cNvSpPr txBox="1"/>
          <p:nvPr/>
        </p:nvSpPr>
        <p:spPr>
          <a:xfrm>
            <a:off x="8811909" y="927824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BE9A4-5530-C080-7161-8D1ACA35B977}"/>
              </a:ext>
            </a:extLst>
          </p:cNvPr>
          <p:cNvSpPr txBox="1"/>
          <p:nvPr/>
        </p:nvSpPr>
        <p:spPr>
          <a:xfrm>
            <a:off x="10766866" y="945202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Support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3DEA54-62D1-7289-8EDC-7DC29F5CF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2189304"/>
            <a:ext cx="12192000" cy="397426"/>
          </a:xfrm>
          <a:prstGeom prst="rect">
            <a:avLst/>
          </a:prstGeom>
        </p:spPr>
      </p:pic>
      <p:pic>
        <p:nvPicPr>
          <p:cNvPr id="31" name="Graphic 30" descr="Marker outline">
            <a:extLst>
              <a:ext uri="{FF2B5EF4-FFF2-40B4-BE49-F238E27FC236}">
                <a16:creationId xmlns:a16="http://schemas.microsoft.com/office/drawing/2014/main" id="{51238E5F-A00F-06DC-7F8A-2F3C5E706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7180" y="1754745"/>
            <a:ext cx="283137" cy="2831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145729-BAC0-E29A-D8B6-AF00AEA18103}"/>
              </a:ext>
            </a:extLst>
          </p:cNvPr>
          <p:cNvSpPr txBox="1"/>
          <p:nvPr/>
        </p:nvSpPr>
        <p:spPr>
          <a:xfrm>
            <a:off x="10134578" y="1789194"/>
            <a:ext cx="1930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haroni" panose="02010803020104030203" pitchFamily="2" charset="-79"/>
                <a:cs typeface="Aharoni" panose="02010803020104030203" pitchFamily="2" charset="-79"/>
              </a:rPr>
              <a:t>Cincinnati: 10 miles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6317C1-1C9A-B0DC-A168-5D9F09F217A5}"/>
              </a:ext>
            </a:extLst>
          </p:cNvPr>
          <p:cNvSpPr txBox="1"/>
          <p:nvPr/>
        </p:nvSpPr>
        <p:spPr>
          <a:xfrm>
            <a:off x="9606918" y="929071"/>
            <a:ext cx="120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2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A857B-7332-06D0-56C6-3C8E82D03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5902" y="1645290"/>
            <a:ext cx="8291278" cy="457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CC4783-1A54-F1EB-2ADB-87B8D749C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586730"/>
            <a:ext cx="12192000" cy="453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6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32</Words>
  <Application>Microsoft Office PowerPoint</Application>
  <PresentationFormat>Widescreen</PresentationFormat>
  <Paragraphs>21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Aharoni</vt:lpstr>
      <vt:lpstr>Aptos</vt:lpstr>
      <vt:lpstr>Aptos Display</vt:lpstr>
      <vt:lpstr>Arial</vt:lpstr>
      <vt:lpstr>Biome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Thinh Vo</dc:creator>
  <cp:lastModifiedBy>Hoang Nguyen</cp:lastModifiedBy>
  <cp:revision>15</cp:revision>
  <dcterms:created xsi:type="dcterms:W3CDTF">2024-04-07T23:28:19Z</dcterms:created>
  <dcterms:modified xsi:type="dcterms:W3CDTF">2024-11-06T23:12:09Z</dcterms:modified>
</cp:coreProperties>
</file>